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E9CD2-9392-1B44-BEC3-E3BA09CFD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G b Shaw</a:t>
            </a:r>
            <a:br>
              <a:rPr lang="en-GB"/>
            </a:br>
            <a:r>
              <a:rPr lang="en-GB"/>
              <a:t>MA II SEM PAPER V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187FB-D4BE-9544-91FC-BFBCD2D7DF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403A4-F655-1046-8DC8-1D251D21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C515E-0E5B-A942-B76C-1CFEE7951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George Bernard ShawBorn July 26, 1856 in Dublin, Ireland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Died November 2, 1950 in Hertfordshire, England</a:t>
            </a:r>
          </a:p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George Bernard ShawNationality Irish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Genres Satire, Black comedy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Literary movement Reformist socialist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Notable awards(s) Noble prize in Literature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1925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Academy Award for Writing Adapted Screenplay 1938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Pygmalion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3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1490-A7CF-DD4C-8A5B-FF79DCCC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26123-5EFD-E442-9276-9BD92230F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Early WorksNovels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Immaturity (1879)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Irrational Knot (1880)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 Among the Artists (1881)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Unsocial Socialist (1883)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 Petite Drame (1884)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Widowers Houses (1892) (Was also his first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successful play)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Philanderer (1893)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Mrs. Warrens Profession (1894)</a:t>
            </a:r>
          </a:p>
        </p:txBody>
      </p:sp>
    </p:spTree>
    <p:extLst>
      <p:ext uri="{BB962C8B-B14F-4D97-AF65-F5344CB8AC3E}">
        <p14:creationId xmlns:p14="http://schemas.microsoft.com/office/powerpoint/2010/main" val="83899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98ED7-7D1B-964C-B032-5D71B2B4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4891D-B64C-3C4C-9E28-90BF31273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Awards1925 Nobel Peace Prize in Literature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1938 Academy Award for Best Writing Writing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Adapted Screenplay Pygmalion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7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912E-2398-514D-ADA3-95E548D2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ED64-8AB5-804A-96AC-37288CD86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49D51F-EE32-D147-978D-09E9F4890121}"/>
              </a:ext>
            </a:extLst>
          </p:cNvPr>
          <p:cNvSpPr txBox="1"/>
          <p:nvPr/>
        </p:nvSpPr>
        <p:spPr>
          <a:xfrm>
            <a:off x="3042047" y="1582340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Shaws contributions to the DramaAn extension of his opinion on commonwealth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reforms.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representation of societys moral problems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time.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Addressed his opposition to established social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order. He was a socialist spokesman.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progressive and unconventional playwright,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whose plays violate traditional drama and do not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meet the expectations of an audience wishing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entertained by sensationalism and melodrama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(Schweiger)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Ironic comedic tone.</a:t>
            </a:r>
          </a:p>
        </p:txBody>
      </p:sp>
    </p:spTree>
    <p:extLst>
      <p:ext uri="{BB962C8B-B14F-4D97-AF65-F5344CB8AC3E}">
        <p14:creationId xmlns:p14="http://schemas.microsoft.com/office/powerpoint/2010/main" val="262906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632CA-81A7-7140-AAF5-53FC64DC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DED05-26EA-1648-86C6-8003ED874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074F6-A206-2941-8980-A743290AC0A9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Shaw possesses a deep love of language, high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comedy, and social consciousness. (Wade)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the platform to influence a more conscious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public transformed by war.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Music is so central in Shaws war plays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could be classified as musical drama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(Innes and Boggar).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3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222F-792D-B64D-AF2E-57C32BAA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FFB07-D3CA-EF45-84C3-7AC6E23C0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pPr marL="0" indent="0">
              <a:buNone/>
            </a:pPr>
            <a:r>
              <a:rPr lang="en-GB" sz="4400"/>
              <a:t>             Thank you 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3716717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Gallery</vt:lpstr>
      <vt:lpstr>G b Shaw MA II SEM PAPER 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 b Shaw MA II SEM PAPER V</dc:title>
  <dc:creator>Unknown User</dc:creator>
  <cp:lastModifiedBy>Unknown User</cp:lastModifiedBy>
  <cp:revision>1</cp:revision>
  <dcterms:created xsi:type="dcterms:W3CDTF">2022-07-24T20:44:07Z</dcterms:created>
  <dcterms:modified xsi:type="dcterms:W3CDTF">2022-07-24T20:49:18Z</dcterms:modified>
</cp:coreProperties>
</file>